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obrnadzor39@gov39.ru" TargetMode="External"/><Relationship Id="rId4" Type="http://schemas.openxmlformats.org/officeDocument/2006/relationships/hyperlink" Target="mailto:stop_nagruzka@obrnadzor.gov.ru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639494"/>
            <a:ext cx="5832648" cy="910952"/>
          </a:xfrm>
        </p:spPr>
        <p:txBody>
          <a:bodyPr>
            <a:normAutofit fontScale="92500" lnSpcReduction="10000"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дошкольное образовательное учреждение города Калининграда детский сад № 59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D:\ЛОГОТИП. КАРТИН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-7462"/>
            <a:ext cx="2174542" cy="2204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923679" y="2636912"/>
            <a:ext cx="5832648" cy="1656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«Снижение 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бюрократической нагрузки на воспитателей»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764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844824"/>
            <a:ext cx="7268344" cy="1080120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639494"/>
            <a:ext cx="5832648" cy="910952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дошкольное образовательное учреждение города Калининграда детский сад № 59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D:\ЛОГОТИП. КАРТИН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-7462"/>
            <a:ext cx="2174542" cy="2204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251520" y="2852936"/>
            <a:ext cx="8640960" cy="360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29.12.2012 года № 273-ФЗ «Об образовании в Российской Федерации»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(ст. 47 ч. 6.1. и 6.2.)</a:t>
            </a:r>
          </a:p>
          <a:p>
            <a:pPr algn="just"/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просвещения Российской Федерации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06.11.2024 года № 779 «Об утверждении перечня документов, подготовка которых осуществляется педагогическими работниками при реализации основных общеобразовательных программ, образовательных программ среднего профессионального образования»</a:t>
            </a:r>
          </a:p>
          <a:p>
            <a:pPr marL="457200" indent="-457200" algn="just">
              <a:buFont typeface="+mj-lt"/>
              <a:buAutoNum type="arabicPeriod"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988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404664"/>
            <a:ext cx="5832648" cy="910952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дошкольное образовательное учреждение города Калининграда детский сад № 59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D:\ЛОГОТИП. КАРТИНКА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-7462"/>
            <a:ext cx="2016224" cy="2044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D:\САЙТ\ПАМЯТКА ДЛЯ ВОСПИТАТЕЛЕЙ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72816"/>
            <a:ext cx="7959725" cy="508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771800" y="1452100"/>
            <a:ext cx="52920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Памятка для воспитателей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560620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2951" y="476672"/>
            <a:ext cx="5832648" cy="910952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дошкольное образовательное учреждение города Калининграда детский сад № 59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D:\ЛОГОТИП. КАРТИНКА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-7462"/>
            <a:ext cx="2016224" cy="2044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669926" y="1640832"/>
            <a:ext cx="8204448" cy="792088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Должностная инструкция воспитателя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D:\ПЕДСОВЕТЫ\2024-2025\СНИЖЕНИЕ НАГРУЗКИ\ДОЛЖНОСТНАЯ ИНСТРУКЦИЯ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420888"/>
            <a:ext cx="7848872" cy="4253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6542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2951" y="476672"/>
            <a:ext cx="5832648" cy="910952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дошкольное образовательное учреждение города Калининграда детский сад № 59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D:\ЛОГОТИП. КАРТИНКА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-7462"/>
            <a:ext cx="2016224" cy="2044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755576" y="1568824"/>
            <a:ext cx="8204448" cy="936104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о снижении </a:t>
            </a:r>
            <a:b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бюрократической нагрузки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D:\САЙТ\Снижение нагрузки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636912"/>
            <a:ext cx="6696744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5916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2951" y="476672"/>
            <a:ext cx="5832648" cy="910952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дошкольное образовательное учреждение города Калининграда детский сад № 59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D:\ЛОГОТИП. КАРТИНКА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-7462"/>
            <a:ext cx="2016224" cy="2044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D:\САЙТ\ГОРЯЧАЯ ЛИНИЯ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556792"/>
            <a:ext cx="6307460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57592" y="4575916"/>
            <a:ext cx="35246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>
                <a:solidFill>
                  <a:srgbClr val="F3173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stop_nagruzka@obrnadzor.gov.ru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357591" y="4120440"/>
            <a:ext cx="3456384" cy="4554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уровень 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4860032" y="4120440"/>
            <a:ext cx="3456384" cy="4554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уровень 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43200" y="4575916"/>
            <a:ext cx="26836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>
                <a:solidFill>
                  <a:srgbClr val="F3173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obrnadzor39@gov39.ru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90755" y="4979454"/>
            <a:ext cx="27883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Телефон: 8(4012)67-23-03</a:t>
            </a:r>
          </a:p>
        </p:txBody>
      </p:sp>
    </p:spTree>
    <p:extLst>
      <p:ext uri="{BB962C8B-B14F-4D97-AF65-F5344CB8AC3E}">
        <p14:creationId xmlns:p14="http://schemas.microsoft.com/office/powerpoint/2010/main" val="3350893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559231"/>
            <a:ext cx="5832648" cy="910952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дошкольное образовательное учреждение города Калининграда детский сад № 59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D:\ЛОГОТИП. КАРТИНКА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-7462"/>
            <a:ext cx="2016224" cy="2044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>
            <a:spLocks noGrp="1"/>
          </p:cNvSpPr>
          <p:nvPr>
            <p:ph type="ctrTitle"/>
          </p:nvPr>
        </p:nvSpPr>
        <p:spPr>
          <a:xfrm>
            <a:off x="757808" y="1772816"/>
            <a:ext cx="8204448" cy="936104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Чат-бот </a:t>
            </a:r>
            <a:b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«Помощник Рособрнадзора»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https://59-detsad.ru/_links4gw/20250805/q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852936"/>
            <a:ext cx="4176464" cy="4005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36165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162</Words>
  <Application>Microsoft Office PowerPoint</Application>
  <PresentationFormat>Экран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Нормативные документы</vt:lpstr>
      <vt:lpstr>Презентация PowerPoint</vt:lpstr>
      <vt:lpstr>Должностная инструкция воспитателя</vt:lpstr>
      <vt:lpstr>Раздел о снижении  бюрократической нагрузки</vt:lpstr>
      <vt:lpstr>Презентация PowerPoint</vt:lpstr>
      <vt:lpstr>Чат-бот  «Помощник Рособрнадзора»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Педагогический совет</dc:title>
  <dc:creator>user</dc:creator>
  <cp:lastModifiedBy>user</cp:lastModifiedBy>
  <cp:revision>11</cp:revision>
  <dcterms:created xsi:type="dcterms:W3CDTF">2025-08-07T06:10:13Z</dcterms:created>
  <dcterms:modified xsi:type="dcterms:W3CDTF">2025-08-08T08:52:52Z</dcterms:modified>
</cp:coreProperties>
</file>