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" y="477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377877"/>
            <a:ext cx="63362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безопасного поведения дошкольников в чрезвычайных ситуациях посредством дидактических игр и тренировочных учений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770" y="1916832"/>
            <a:ext cx="65696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Constantia" panose="02030602050306030303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Constantia" panose="02030602050306030303" pitchFamily="18" charset="0"/>
              </a:rPr>
              <a:t>города Калининграда детский сад № 59</a:t>
            </a:r>
            <a:endParaRPr lang="ru-RU" sz="1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061176"/>
            <a:ext cx="3383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Constantia" panose="02030602050306030303" pitchFamily="18" charset="0"/>
              </a:rPr>
              <a:t>Мельников Евгений Андреевич,</a:t>
            </a:r>
          </a:p>
          <a:p>
            <a:pPr algn="r"/>
            <a:r>
              <a:rPr lang="ru-RU" sz="1400" b="1" dirty="0">
                <a:ln w="10541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  <a:t>и</a:t>
            </a:r>
            <a:r>
              <a:rPr lang="ru-RU" sz="1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  <a:t>нструктор по физической культуре</a:t>
            </a:r>
            <a:endParaRPr lang="ru-RU" sz="1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2046" y="2455364"/>
            <a:ext cx="4557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Мастер-класс</a:t>
            </a:r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4450" y="5825025"/>
            <a:ext cx="1382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Constantia" panose="02030602050306030303" pitchFamily="18" charset="0"/>
              </a:rPr>
              <a:t>Калининград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  <a:t>2022 год</a:t>
            </a:r>
            <a:endParaRPr lang="ru-RU" sz="1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99601" y="0"/>
            <a:ext cx="7274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Ценность дидактических игр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ПОСЛЕДНЕЕ РАЗОБРАТЬ\МЕЛЬНИКОВ. ДИДАКТИЧЕСКИЕ ИГРЫ ПО ПОЖАРК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" y="758680"/>
            <a:ext cx="4070230" cy="297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ОСЛЕДНЕЕ РАЗОБРАТЬ\МЕЛЬНИКОВ. ДИДАКТИЧЕСКИЕ ИГРЫ ПО ПОЖАРКЕ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9441"/>
            <a:ext cx="4608511" cy="298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ПОСЛЕДНЕЕ РАЗОБРАТЬ\МЕЛЬНИКОВ. ДИДАКТИЧЕСКИЕ ИГРЫ ПО ПОЖАРКЕ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" y="3796049"/>
            <a:ext cx="4092587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ПОСЛЕДНЕЕ РАЗОБРАТЬ\МЕЛЬНИКОВ. ДИДАКТИЧЕСКИЕ ИГРЫ ПО ПОЖАРКЕ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01" y="3731207"/>
            <a:ext cx="4622085" cy="298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3808" y="2780928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6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2852936"/>
            <a:ext cx="647664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повышенного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внимания со стороны общественности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органов власти</a:t>
            </a:r>
          </a:p>
          <a:p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Потребность в поиске новых средств </a:t>
            </a:r>
          </a:p>
          <a:p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форм работы с детьми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823861"/>
            <a:ext cx="46939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7737" y="2564904"/>
            <a:ext cx="61206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Отсутствие у детей навыков обращения с огнем</a:t>
            </a:r>
          </a:p>
          <a:p>
            <a:pPr algn="just"/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Недостаточно сформированы знания о правилах пожарной безопасности</a:t>
            </a:r>
          </a:p>
          <a:p>
            <a:pPr algn="just"/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программ ДО направлено практическую отработку навыков безопасного поведения при возникновении пожаров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693257"/>
            <a:ext cx="36059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4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1721836"/>
            <a:ext cx="43418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Пожарный шкаф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42" y="2729902"/>
            <a:ext cx="3456384" cy="344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1" y="3645024"/>
            <a:ext cx="3096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«Перемотка пожарного рукава»</a:t>
            </a:r>
          </a:p>
        </p:txBody>
      </p:sp>
    </p:spTree>
    <p:extLst>
      <p:ext uri="{BB962C8B-B14F-4D97-AF65-F5344CB8AC3E}">
        <p14:creationId xmlns:p14="http://schemas.microsoft.com/office/powerpoint/2010/main" val="4897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9095" y="1844824"/>
            <a:ext cx="58939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Пожарный рукав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760621"/>
            <a:ext cx="48965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чего перематывают пожарные рукава?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pogtehnik.ru/wp-content/uploads/2021/03/rpm-50-lateksirovannyj-so-stvoll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82" y="3910428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1765265"/>
            <a:ext cx="50970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Потуши пожар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КОНКУРСЫ, КОНФЕРЕНЦИИ, ФЕСТИВАЛИ, СПАРТАКИАДЫ\2021-2022 год\КОНКУРС ВОСПИТАТЕЛЬ ГОДА\ДИДАКТИЧЕСКИЕ ИГРЫ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438016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69066" y="1765265"/>
            <a:ext cx="53503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лишний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КОНКУРСЫ, КОНФЕРЕНЦИИ, ФЕСТИВАЛИ, СПАРТАКИАДЫ\2021-2022 год\КОНКУРС ВОСПИТАТЕЛЬ ГОДА\МАСТЕР-КЛАСС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79165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07496" y="1765265"/>
            <a:ext cx="60735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Пожарное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судоку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КОНКУРСЫ, КОНФЕРЕНЦИИ, ФЕСТИВАЛИ, СПАРТАКИАДЫ\2021-2022 год\КОНКУРС ВОСПИТАТЕЛЬ ГОДА\ДИДАКТИЧЕСКИЕ ИГР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37" y="2717050"/>
            <a:ext cx="4827875" cy="35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b8968d7b0ff13a240071efd162f52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2122" y="1765265"/>
            <a:ext cx="6395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Последовательность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D:\КОНКУРСЫ, КОНФЕРЕНЦИИ, ФЕСТИВАЛИ, СПАРТАКИАДЫ\2021-2022 год\КОНКУРС ВОСПИТАТЕЛЬ ГОДА\ДИДАКТИЧЕСКИЕ ИГРЫ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688595"/>
            <a:ext cx="4968552" cy="36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2022-01-13T06:37:58Z</dcterms:created>
  <dcterms:modified xsi:type="dcterms:W3CDTF">2022-02-14T17:22:49Z</dcterms:modified>
</cp:coreProperties>
</file>