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AB2E"/>
    <a:srgbClr val="30B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772816"/>
            <a:ext cx="6984776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Дидактическая игра</a:t>
            </a:r>
            <a:b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5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«Правила рюкзачка»</a:t>
            </a:r>
            <a:endParaRPr lang="ru-RU" sz="5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4869160"/>
            <a:ext cx="3203848" cy="76693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Бушуева Елена Сергеевна,</a:t>
            </a:r>
          </a:p>
          <a:p>
            <a:pPr algn="r"/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и</a:t>
            </a:r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нструктор по </a:t>
            </a:r>
          </a:p>
          <a:p>
            <a:pPr algn="r"/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физической культуре</a:t>
            </a:r>
            <a:endParaRPr lang="ru-RU" sz="1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D:\ЛОГОТИП. КАРТИ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7801" cy="20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7704" y="116633"/>
            <a:ext cx="691276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Муниципальное автономное дошкольное образовательное учреждение города Калининграда детский сад № 59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440" y="3429000"/>
            <a:ext cx="240963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57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196752"/>
            <a:ext cx="4536504" cy="100811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Правило рюкзачка</a:t>
            </a:r>
            <a:endParaRPr lang="ru-RU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D:\ЛОГОТИП. КАРТИ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7801" cy="20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7704" y="116633"/>
            <a:ext cx="691276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Муниципальное автономное дошкольное образовательное учреждение города Калининграда детский сад № 59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6751"/>
            <a:ext cx="1784170" cy="149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КОНКУРСЫ, КОНФЕРЕНЦИИ, ФЕСТИВАЛИ, СПАРТАКИАДЫ\2024-2025\КОНКУРС ВОСПИТАТЕЛЬ ГОДА 2025\Региональный этап\ДЛЯ САЙТА\УЧИМСЯ ВЫБИРАТЬ БЕЗПАСНЫЙ МАРШРУ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86" y="3354377"/>
            <a:ext cx="439248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221576"/>
            <a:ext cx="4680520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2BAB2E"/>
                </a:solidFill>
                <a:latin typeface="Cambria" panose="02040503050406030204" pitchFamily="18" charset="0"/>
              </a:rPr>
              <a:t>Продумай </a:t>
            </a:r>
          </a:p>
          <a:p>
            <a:r>
              <a:rPr lang="ru-RU" sz="2400" b="1" dirty="0" smtClean="0">
                <a:solidFill>
                  <a:srgbClr val="2BAB2E"/>
                </a:solidFill>
                <a:latin typeface="Cambria" panose="02040503050406030204" pitchFamily="18" charset="0"/>
              </a:rPr>
              <a:t>заранее безопасный маршрут!</a:t>
            </a:r>
            <a:endParaRPr lang="ru-RU" sz="2400" b="1" dirty="0">
              <a:solidFill>
                <a:srgbClr val="2BAB2E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7801" y="1038178"/>
            <a:ext cx="4536504" cy="100811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Правило рюкзачка</a:t>
            </a:r>
            <a:endParaRPr lang="ru-RU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D:\ЛОГОТИП. КАРТИ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7801" cy="20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7704" y="116633"/>
            <a:ext cx="691276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Муниципальное автономное дошкольное образовательное учреждение города Калининграда детский сад № 59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15" y="1045563"/>
            <a:ext cx="1784170" cy="149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3120" y="1935495"/>
            <a:ext cx="5148571" cy="7734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2BAB2E"/>
                </a:solidFill>
                <a:latin typeface="Cambria" panose="02040503050406030204" pitchFamily="18" charset="0"/>
              </a:rPr>
              <a:t>Приготовь снаряжение, которое понадобится тебе в походе!</a:t>
            </a:r>
            <a:endParaRPr lang="ru-RU" sz="2400" b="1" dirty="0">
              <a:solidFill>
                <a:srgbClr val="2BAB2E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 descr="D:\КОНКУРСЫ, КОНФЕРЕНЦИИ, ФЕСТИВАЛИ, СПАРТАКИАДЫ\2024-2025\КОНКУРС ВОСПИТАТЕЛЬ ГОДА 2025\Региональный этап\ДЛЯ САЙТА\УЧИМСЯ ГОТОВИТЬ СНАРЯЖЕНИЕ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02" y="2852936"/>
            <a:ext cx="489654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6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7801" y="1038178"/>
            <a:ext cx="4536504" cy="100811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Правило рюкзачка</a:t>
            </a:r>
            <a:endParaRPr lang="ru-RU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D:\ЛОГОТИП. КАРТИ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7801" cy="20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7704" y="116633"/>
            <a:ext cx="691276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Муниципальное автономное дошкольное образовательное учреждение города Калининграда детский сад № 59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45563"/>
            <a:ext cx="1784170" cy="149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6304147" cy="7734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2BAB2E"/>
                </a:solidFill>
                <a:latin typeface="Cambria" panose="02040503050406030204" pitchFamily="18" charset="0"/>
              </a:rPr>
              <a:t>Внимательно слушай руководителя группы и не отставай во время движения!</a:t>
            </a:r>
            <a:endParaRPr lang="ru-RU" sz="2400" b="1" dirty="0">
              <a:solidFill>
                <a:srgbClr val="2BAB2E"/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 descr="D:\КОНКУРСЫ, КОНФЕРЕНЦИИ, ФЕСТИВАЛИ, СПАРТАКИАДЫ\2024-2025\КОНКУРС ВОСПИТАТЕЛЬ ГОДА 2025\Региональный этап\ДЛЯ САЙТА\УЧИМСЯ СЛУШАТЬ УКАЗАНИЯ РУКОВОДИТЕЛЯ ГРУПП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5256584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919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7801" y="1038178"/>
            <a:ext cx="4536504" cy="100811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Правило рюкзачка</a:t>
            </a:r>
            <a:endParaRPr lang="ru-RU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D:\ЛОГОТИП. КАРТИ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7801" cy="20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7704" y="116633"/>
            <a:ext cx="691276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Муниципальное автономное дошкольное образовательное учреждение города Калининграда детский сад № 59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96752"/>
            <a:ext cx="1784170" cy="149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3900" y="2010374"/>
            <a:ext cx="6304147" cy="12241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2BAB2E"/>
                </a:solidFill>
                <a:latin typeface="Cambria" panose="02040503050406030204" pitchFamily="18" charset="0"/>
              </a:rPr>
              <a:t>Научись </a:t>
            </a:r>
          </a:p>
          <a:p>
            <a:r>
              <a:rPr lang="ru-RU" sz="2400" b="1" dirty="0" smtClean="0">
                <a:solidFill>
                  <a:srgbClr val="2BAB2E"/>
                </a:solidFill>
                <a:latin typeface="Cambria" panose="02040503050406030204" pitchFamily="18" charset="0"/>
              </a:rPr>
              <a:t>пользоваться компасом!</a:t>
            </a:r>
            <a:endParaRPr lang="ru-RU" sz="2400" b="1" dirty="0">
              <a:solidFill>
                <a:srgbClr val="2BAB2E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714">
            <a:off x="2596752" y="3256381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5956283"/>
            <a:ext cx="776263" cy="1898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83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7801" y="1038178"/>
            <a:ext cx="4536504" cy="100811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Правило рюкзачка</a:t>
            </a:r>
            <a:endParaRPr lang="ru-RU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D:\ЛОГОТИП. КАРТИ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7801" cy="20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7704" y="116633"/>
            <a:ext cx="691276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Муниципальное автономное дошкольное образовательное учреждение города Калининграда детский сад № 59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96752"/>
            <a:ext cx="1784170" cy="149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3900" y="2010374"/>
            <a:ext cx="6304147" cy="12241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2BAB2E"/>
                </a:solidFill>
                <a:latin typeface="Cambria" panose="02040503050406030204" pitchFamily="18" charset="0"/>
              </a:rPr>
              <a:t>Запомни!</a:t>
            </a:r>
          </a:p>
          <a:p>
            <a:r>
              <a:rPr lang="ru-RU" sz="2400" b="1" dirty="0" smtClean="0">
                <a:solidFill>
                  <a:srgbClr val="2BAB2E"/>
                </a:solidFill>
                <a:latin typeface="Cambria" panose="02040503050406030204" pitchFamily="18" charset="0"/>
              </a:rPr>
              <a:t>Нельзя разжигать костер </a:t>
            </a:r>
          </a:p>
          <a:p>
            <a:r>
              <a:rPr lang="ru-RU" sz="2400" b="1" dirty="0" smtClean="0">
                <a:solidFill>
                  <a:srgbClr val="2BAB2E"/>
                </a:solidFill>
                <a:latin typeface="Cambria" panose="02040503050406030204" pitchFamily="18" charset="0"/>
              </a:rPr>
              <a:t>при сильном ветре</a:t>
            </a:r>
            <a:endParaRPr lang="ru-RU" sz="2400" b="1" dirty="0">
              <a:solidFill>
                <a:srgbClr val="2BAB2E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5956283"/>
            <a:ext cx="776263" cy="1898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4680520" cy="313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61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1298" y="1035496"/>
            <a:ext cx="4536504" cy="100811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Правило рюкзачка</a:t>
            </a:r>
            <a:endParaRPr lang="ru-RU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D:\ЛОГОТИП. КАРТИ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7801" cy="20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7704" y="116633"/>
            <a:ext cx="691276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Муниципальное автономное дошкольное образовательное учреждение города Калининграда детский сад № 59</a:t>
            </a:r>
            <a:endParaRPr lang="ru-RU" sz="1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70068"/>
            <a:ext cx="1784170" cy="149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844824"/>
            <a:ext cx="5274743" cy="12241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2BAB2E"/>
                </a:solidFill>
                <a:latin typeface="Cambria" panose="02040503050406030204" pitchFamily="18" charset="0"/>
              </a:rPr>
              <a:t>Запомни номер 112, </a:t>
            </a:r>
          </a:p>
          <a:p>
            <a:r>
              <a:rPr lang="ru-RU" sz="2400" b="1" dirty="0" smtClean="0">
                <a:solidFill>
                  <a:srgbClr val="2BAB2E"/>
                </a:solidFill>
                <a:latin typeface="Cambria" panose="02040503050406030204" pitchFamily="18" charset="0"/>
              </a:rPr>
              <a:t>если нужна помощь специалиста!</a:t>
            </a:r>
            <a:endParaRPr lang="ru-RU" sz="2400" b="1" dirty="0">
              <a:solidFill>
                <a:srgbClr val="2BAB2E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5956283"/>
            <a:ext cx="776263" cy="1898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D:\КОНКУРСЫ, КОНФЕРЕНЦИИ, ФЕСТИВАЛИ, СПАРТАКИАДЫ\2024-2025\КОНКУРС ВОСПИТАТЕЛЬ ГОДА 2025\Региональный этап\ДЛЯ САЙТА\УЧИМСЯ ПРАВИЛЬНО ЗВАТЬ НА ПОМОЩ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36912"/>
            <a:ext cx="5472608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9176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145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Дидактическая игра «Правила рюкзачка»</vt:lpstr>
      <vt:lpstr>Правило рюкзачка</vt:lpstr>
      <vt:lpstr>Правило рюкзачка</vt:lpstr>
      <vt:lpstr>Правило рюкзачка</vt:lpstr>
      <vt:lpstr>Правило рюкзачка</vt:lpstr>
      <vt:lpstr>Правило рюкзачка</vt:lpstr>
      <vt:lpstr>Правило рюкзачка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«Правила рюкзачка»</dc:title>
  <dc:creator>user</dc:creator>
  <cp:lastModifiedBy>user</cp:lastModifiedBy>
  <cp:revision>13</cp:revision>
  <dcterms:created xsi:type="dcterms:W3CDTF">2025-02-16T13:52:46Z</dcterms:created>
  <dcterms:modified xsi:type="dcterms:W3CDTF">2025-02-16T14:24:41Z</dcterms:modified>
</cp:coreProperties>
</file>