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8016" autoAdjust="0"/>
    <p:restoredTop sz="94660"/>
  </p:normalViewPr>
  <p:slideViewPr>
    <p:cSldViewPr>
      <p:cViewPr varScale="1">
        <p:scale>
          <a:sx n="71" d="100"/>
          <a:sy n="71" d="100"/>
        </p:scale>
        <p:origin x="-7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09AE-6EF0-40E3-BCD0-25561F870C3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F05D-6F1D-4987-833C-24A13AC1B1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09AE-6EF0-40E3-BCD0-25561F870C3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F05D-6F1D-4987-833C-24A13AC1B1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09AE-6EF0-40E3-BCD0-25561F870C3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F05D-6F1D-4987-833C-24A13AC1B19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09AE-6EF0-40E3-BCD0-25561F870C3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F05D-6F1D-4987-833C-24A13AC1B1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09AE-6EF0-40E3-BCD0-25561F870C3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F05D-6F1D-4987-833C-24A13AC1B1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09AE-6EF0-40E3-BCD0-25561F870C3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F05D-6F1D-4987-833C-24A13AC1B1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09AE-6EF0-40E3-BCD0-25561F870C3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F05D-6F1D-4987-833C-24A13AC1B1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09AE-6EF0-40E3-BCD0-25561F870C3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F05D-6F1D-4987-833C-24A13AC1B1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09AE-6EF0-40E3-BCD0-25561F870C3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F05D-6F1D-4987-833C-24A13AC1B1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09AE-6EF0-40E3-BCD0-25561F870C3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F05D-6F1D-4987-833C-24A13AC1B1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09AE-6EF0-40E3-BCD0-25561F870C3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F05D-6F1D-4987-833C-24A13AC1B19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3109AE-6EF0-40E3-BCD0-25561F870C3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8F2F05D-6F1D-4987-833C-24A13AC1B19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304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«Зачем повару математика»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(средняя группа «Лучики»)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077072"/>
            <a:ext cx="2736304" cy="14732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Д/С № 59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Чекаева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 Г.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Ляпко О. В.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_3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01" y="2924944"/>
            <a:ext cx="3375375" cy="45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азвивающие: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 в процессе расширения и уточнения представлений о труде повара.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Образовательные: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познакомить с профессией  повара, обогащать представления о трудовых  действиях, орудиях и результатах труда.</a:t>
            </a:r>
          </a:p>
          <a:p>
            <a:pPr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Закреплять знания о геометрических фигурах, счет в пределах пяти, способы измерения с помощью условной мерки.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Воспитательные: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воспитывать уважение и любовь к труду,.</a:t>
            </a:r>
          </a:p>
          <a:p>
            <a:pPr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Воспитывать интерес к исследовательской деятельности.</a:t>
            </a:r>
          </a:p>
          <a:p>
            <a:pPr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Воспитывать социально – коммуникативные навыки.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интерес к математике средствами 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 – ролевых игр.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8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аглядный 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рассматривание:  иллюстраций, плакатов, карточек, познавательной литературы на тему «Профессии»; муляжей  фруктов и овощей; разных видов круп; материала для изобразительной деятельности.)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Словесный 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чтение рассказов, стихотворений, разгадывание загадок о профессиях, речевые игры, беседы о профессии повара.)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Практический (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изобразительная деятельность (рисование) 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пальчиковая гимнастика, сюжетно – ролевая игра «Кафе».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и приемы: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0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Подготовительный (постановка цели, задач, поиск необходимой информации, планирование детских видов деятельности по образовательным областям)</a:t>
            </a:r>
          </a:p>
          <a:p>
            <a:r>
              <a:rPr lang="ru-RU" dirty="0" smtClean="0"/>
              <a:t>Основной  (реализация проекта по образовательным областям);</a:t>
            </a:r>
          </a:p>
          <a:p>
            <a:r>
              <a:rPr lang="ru-RU" dirty="0" smtClean="0"/>
              <a:t>Заключительный этап (проведение НОД на тему «Кулинарный поединок»)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Этапы реализации проекта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552130"/>
            <a:ext cx="7408333" cy="3450696"/>
          </a:xfrm>
        </p:spPr>
        <p:txBody>
          <a:bodyPr/>
          <a:lstStyle/>
          <a:p>
            <a:pPr algn="r"/>
            <a:r>
              <a:rPr lang="ru-RU" dirty="0" smtClean="0"/>
              <a:t>Беседы о профессии «Повар».</a:t>
            </a:r>
          </a:p>
          <a:p>
            <a:pPr algn="r"/>
            <a:r>
              <a:rPr lang="ru-RU" dirty="0" smtClean="0"/>
              <a:t>Дидактические и настольно – </a:t>
            </a:r>
          </a:p>
          <a:p>
            <a:pPr algn="r"/>
            <a:r>
              <a:rPr lang="ru-RU" dirty="0"/>
              <a:t>п</a:t>
            </a:r>
            <a:r>
              <a:rPr lang="ru-RU" dirty="0" smtClean="0"/>
              <a:t>ечатные игры.</a:t>
            </a:r>
          </a:p>
          <a:p>
            <a:pPr algn="r"/>
            <a:r>
              <a:rPr lang="ru-RU" dirty="0" smtClean="0"/>
              <a:t>Экспериментальная деятельность:</a:t>
            </a:r>
          </a:p>
          <a:p>
            <a:pPr algn="r"/>
            <a:r>
              <a:rPr lang="ru-RU" dirty="0" smtClean="0"/>
              <a:t>«Учимся взвешивать предметы»</a:t>
            </a:r>
          </a:p>
          <a:p>
            <a:pPr algn="r"/>
            <a:r>
              <a:rPr lang="ru-RU" dirty="0" smtClean="0"/>
              <a:t>Проведение НОД на тему </a:t>
            </a:r>
          </a:p>
          <a:p>
            <a:pPr algn="r"/>
            <a:r>
              <a:rPr lang="ru-RU" dirty="0" smtClean="0"/>
              <a:t>«</a:t>
            </a:r>
            <a:r>
              <a:rPr lang="ru-RU" smtClean="0"/>
              <a:t>Кулинарный поединок»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проекта по образовательным областям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 «Познавательное развитие»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IMG_3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" y="1700808"/>
            <a:ext cx="334837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Сюжетно-ролевая игра «Печем пироги»</a:t>
            </a:r>
            <a:endParaRPr lang="ru-RU" dirty="0"/>
          </a:p>
        </p:txBody>
      </p:sp>
      <p:pic>
        <p:nvPicPr>
          <p:cNvPr id="1026" name="Picture 2" descr="C:\Users\user\Desktop\IMG_3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296" y="56282872"/>
            <a:ext cx="518457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7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3"/>
            <a:ext cx="7408333" cy="576065"/>
          </a:xfrm>
        </p:spPr>
        <p:txBody>
          <a:bodyPr/>
          <a:lstStyle/>
          <a:p>
            <a:r>
              <a:rPr lang="ru-RU" dirty="0" smtClean="0"/>
              <a:t>Сюжетно – ролевая игра «Кафе».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 «Социально-коммуникативное развитие»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_3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_3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8168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44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3"/>
            <a:ext cx="7408333" cy="864096"/>
          </a:xfrm>
        </p:spPr>
        <p:txBody>
          <a:bodyPr/>
          <a:lstStyle/>
          <a:p>
            <a:r>
              <a:rPr lang="ru-RU" dirty="0" smtClean="0"/>
              <a:t>Рисование на тему «Нарядный фартук для повара».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 «Художественно-эстетическое развитие»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_3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21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9"/>
            <a:ext cx="7408333" cy="1152128"/>
          </a:xfrm>
        </p:spPr>
        <p:txBody>
          <a:bodyPr/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 «Озорные поварята», пальчиковая гимнастика «Моем руки чисто».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 «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развитие»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IMG_31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4512499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60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</TotalTime>
  <Words>297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Проект «Зачем повару математика» (средняя группа «Лучики»)</vt:lpstr>
      <vt:lpstr>Цель: развивать интерес к математике средствами   сюжетно – ролевых игр. </vt:lpstr>
      <vt:lpstr>Методы и приемы:</vt:lpstr>
      <vt:lpstr>Этапы реализации проекта</vt:lpstr>
      <vt:lpstr>Реализация проекта по образовательным областям ОО «Познавательное развитие»</vt:lpstr>
      <vt:lpstr>ОО «Социально-коммуникативное развитие»</vt:lpstr>
      <vt:lpstr>ОО «Художественно-эстетическое развитие»</vt:lpstr>
      <vt:lpstr>ОО «Физическое развитие»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«Зачем повару математика» (средняя группа «Лучики»)</dc:title>
  <dc:creator>User</dc:creator>
  <cp:lastModifiedBy>User</cp:lastModifiedBy>
  <cp:revision>13</cp:revision>
  <dcterms:created xsi:type="dcterms:W3CDTF">2021-03-02T15:19:48Z</dcterms:created>
  <dcterms:modified xsi:type="dcterms:W3CDTF">2021-03-22T08:03:20Z</dcterms:modified>
</cp:coreProperties>
</file>