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3" r:id="rId6"/>
    <p:sldId id="270" r:id="rId7"/>
    <p:sldId id="264" r:id="rId8"/>
    <p:sldId id="268" r:id="rId9"/>
    <p:sldId id="260" r:id="rId10"/>
    <p:sldId id="261" r:id="rId11"/>
    <p:sldId id="262" r:id="rId12"/>
    <p:sldId id="265" r:id="rId13"/>
    <p:sldId id="266" r:id="rId14"/>
    <p:sldId id="272" r:id="rId15"/>
    <p:sldId id="267" r:id="rId16"/>
    <p:sldId id="269" r:id="rId17"/>
    <p:sldId id="271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52BD13-5614-465C-87D8-3EF8E5322DB4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03CC48-DCB0-414B-A48D-6C3810134F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4149080"/>
            <a:ext cx="4608511" cy="208823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воспитатель МАДОУ Д/С № 59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Денисюк Светлана Владимировна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Калининград, 2020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56592" y="548680"/>
            <a:ext cx="9900592" cy="2088232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«ОРГАНИЗАЦИЯ ЯЗЫКОВОЙ РАЗВИВАЮЩЕЙ ПРЕДМЕТНО_ПРОСТРАНСТВЕННОЙ СРЕДЫ ДОО»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интеграция образовательных областей\IMG_20181102_16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2925196" cy="45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4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512511" cy="165618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Изготовление ЛЭПБУКОВ независимо от образовательной области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060848"/>
            <a:ext cx="8496944" cy="405078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бесед по теме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Составление рассказа по картинкам;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Составление предложений «Вопрос – ответ»;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Рассматривание сюжетных картинок и составление описательного рассказа.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интеграция образовательных областей\IMG-905c009ffa08a3cfd9a53c990dbd3cfc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2712"/>
            <a:ext cx="3647051" cy="27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интеграция образовательных областей\IMG-de298cda5db247f5f26bdb4198d53da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19" y="3834734"/>
            <a:ext cx="4414991" cy="33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62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424936" cy="151216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Организация развивающей предметно-пространственной среды по развитию речи и познавательной активности вне группы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0" y="1844824"/>
            <a:ext cx="3600400" cy="72008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Наглядные стенды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интеграция образовательных областей\20200312_164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5" y="1700808"/>
            <a:ext cx="4633977" cy="21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интеграция образовательных областей\20200312_164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66" y="3501008"/>
            <a:ext cx="5283019" cy="243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интеграция образовательных областей\20200312_114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20" y="4509120"/>
            <a:ext cx="2970218" cy="1777784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7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i="1" dirty="0" smtClean="0"/>
              <a:t>Интерактивные стенды</a:t>
            </a:r>
            <a:endParaRPr lang="ru-RU" b="1" i="1" dirty="0"/>
          </a:p>
        </p:txBody>
      </p:sp>
      <p:pic>
        <p:nvPicPr>
          <p:cNvPr id="8194" name="Picture 2" descr="C:\Users\User\Desktop\интеграция образовательных областей\20200312_114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6792484" cy="313343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интеграция образовательных областей\20200312_114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124744"/>
            <a:ext cx="6483040" cy="29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интеграция образовательных областей\20200312_114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0" y="4266434"/>
            <a:ext cx="5622607" cy="25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9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интеграция образовательных областей\20200312_114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6808704" cy="314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интеграция образовательных областей\20200312_114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9104"/>
            <a:ext cx="7107800" cy="32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48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интеграция образовательных областей\IMG-20200312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9" y="260648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интеграция образовательных областей\IMG-20200312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448615" cy="2376264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Организация РППС для развития речи и познавательной активности на улице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1628800"/>
            <a:ext cx="6400800" cy="648072"/>
          </a:xfrm>
        </p:spPr>
        <p:txBody>
          <a:bodyPr/>
          <a:lstStyle/>
          <a:p>
            <a:r>
              <a:rPr lang="ru-RU" b="1" i="1" dirty="0" smtClean="0"/>
              <a:t>Метеоплощадка</a:t>
            </a:r>
            <a:endParaRPr lang="ru-RU" b="1" i="1" dirty="0"/>
          </a:p>
        </p:txBody>
      </p:sp>
      <p:pic>
        <p:nvPicPr>
          <p:cNvPr id="10242" name="Picture 2" descr="C:\Users\User\Desktop\интеграция образовательных областей\IMG_20181107_114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544" y="2132856"/>
            <a:ext cx="5474674" cy="30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интеграция образовательных областей\IMG_20181107_115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23" y="3672609"/>
            <a:ext cx="5063143" cy="28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89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МПИ и ПИ на улице с использованием стихотворных форм, загадок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интеграция образовательных областей\20191022_11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38698" cy="34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интеграция образовательных областей\20191022_11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4930150" cy="3697613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6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9721080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Организация РППС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по развитию речи в кабинетах логопедов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844824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User\Desktop\интеграция образовательных областей\20191111_153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4727"/>
            <a:ext cx="4389900" cy="32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интеграция образовательных областей\20191111_153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0500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93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577064" cy="1143000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Организация РППС для развития познавательной активности, предпосылок к учебной деятельности и речи в кабинетах дополнительного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844824"/>
            <a:ext cx="6400800" cy="504056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Кабинет подготовки к школе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интеграция образовательных областей\20191112_165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6" y="2276871"/>
            <a:ext cx="4417025" cy="33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интеграция образовательных областей\20191112_172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4225002" cy="31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3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512511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Планы на будущее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91680" y="2276872"/>
            <a:ext cx="6400800" cy="3474720"/>
          </a:xfrm>
        </p:spPr>
        <p:txBody>
          <a:bodyPr/>
          <a:lstStyle/>
          <a:p>
            <a:r>
              <a:rPr lang="ru-RU" b="1" i="1" dirty="0" smtClean="0"/>
              <a:t>Открытие библиотеки в одном из кабинетов дополнительного образования для проведения библиотечных занятий:</a:t>
            </a:r>
          </a:p>
          <a:p>
            <a:pPr>
              <a:buFontTx/>
              <a:buChar char="-"/>
            </a:pPr>
            <a:r>
              <a:rPr lang="ru-RU" dirty="0" smtClean="0"/>
              <a:t>Чтение произведения или отрывка;</a:t>
            </a:r>
          </a:p>
          <a:p>
            <a:pPr>
              <a:buFontTx/>
              <a:buChar char="-"/>
            </a:pPr>
            <a:r>
              <a:rPr lang="ru-RU" dirty="0" smtClean="0"/>
              <a:t>Просмотр на экране отрывка произведения;</a:t>
            </a:r>
          </a:p>
          <a:p>
            <a:pPr>
              <a:buFontTx/>
              <a:buChar char="-"/>
            </a:pPr>
            <a:r>
              <a:rPr lang="ru-RU" dirty="0" smtClean="0"/>
              <a:t>Беседа по произведению;</a:t>
            </a:r>
          </a:p>
          <a:p>
            <a:pPr>
              <a:buFontTx/>
              <a:buChar char="-"/>
            </a:pPr>
            <a:r>
              <a:rPr lang="ru-RU" dirty="0" smtClean="0"/>
              <a:t>Изобразительная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83214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165618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Организация РППС в группе для НОД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по развитию речи и приобщения к художественной литературе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132856"/>
            <a:ext cx="8208912" cy="3978776"/>
          </a:xfrm>
        </p:spPr>
        <p:txBody>
          <a:bodyPr/>
          <a:lstStyle/>
          <a:p>
            <a:r>
              <a:rPr lang="ru-RU" b="1" dirty="0" smtClean="0"/>
              <a:t>Дидактические картинки предметного содержания;</a:t>
            </a:r>
          </a:p>
          <a:p>
            <a:r>
              <a:rPr lang="ru-RU" b="1" dirty="0" smtClean="0"/>
              <a:t>Картинки для составления описательного рассказа;</a:t>
            </a:r>
          </a:p>
          <a:p>
            <a:r>
              <a:rPr lang="ru-RU" b="1" dirty="0" smtClean="0"/>
              <a:t>Сюжетные картинки;</a:t>
            </a:r>
          </a:p>
          <a:p>
            <a:r>
              <a:rPr lang="ru-RU" b="1" dirty="0" smtClean="0"/>
              <a:t>Дидактические игры на согласование частей речи в роде, числе падеже, падеже;</a:t>
            </a:r>
          </a:p>
          <a:p>
            <a:r>
              <a:rPr lang="ru-RU" b="1" dirty="0" smtClean="0"/>
              <a:t>Дидактические игры для составления рассказа, сказки, загадок;</a:t>
            </a:r>
          </a:p>
          <a:p>
            <a:r>
              <a:rPr lang="ru-RU" b="1" dirty="0" smtClean="0"/>
              <a:t>Мелкий, бросовый материал для развития мелкой моторики и дыхательной гимнастики.</a:t>
            </a:r>
          </a:p>
          <a:p>
            <a:pPr marL="4572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7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1143000"/>
          </a:xfrm>
        </p:spPr>
        <p:txBody>
          <a:bodyPr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технологии и развитие речи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2420888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User\Desktop\интеграция образовательных областей\20200227_09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318848" cy="291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интеграция образовательных областей\20200311_093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6700839" cy="30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56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интеграция образовательных областей\20200227_102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37" y="0"/>
            <a:ext cx="649661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интеграция образовательных областей\IMG-b9d4857d6c3832e5fc4ff7503e855e6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9" y="2996952"/>
            <a:ext cx="4582817" cy="3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интеграция образовательных областей\IMG_20181102_16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96" y="2564904"/>
            <a:ext cx="230875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06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512511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412776"/>
            <a:ext cx="6400800" cy="511256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речи ребенка не должно проходить только на занятиях по развитию речи. Оно должно быть непрерывным: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общении со сверстниками;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режимных моментах;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время НОД по другим образовательным областям;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совместной деятельности педагога с детьми и родителями.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1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интеграция образовательных областей\20200312_113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6248815" cy="28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интеграция образовательных областей\20200312_113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0804"/>
            <a:ext cx="3984977" cy="28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интеграция образовательных областей\20200312_113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54" y="3212976"/>
            <a:ext cx="7247723" cy="33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676456" cy="2520280"/>
          </a:xfrm>
        </p:spPr>
        <p:txBody>
          <a:bodyPr/>
          <a:lstStyle/>
          <a:p>
            <a:pPr algn="ctr"/>
            <a:r>
              <a:rPr lang="ru-RU" sz="2800" dirty="0" smtClean="0"/>
              <a:t>Организация уголков (центров) для совместной деятельности педагога с детьми и самостоятельной деятельности детей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8568952" cy="477086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Библиотека (русские народные сказки, сказки других народов, сказки русских писателей о природе, стихотворения, повести, рассказы;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поговорки, загадки; басни);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природы и наблюдений (календарь природы, картины природы, дидактические картинки, природный материал и др.);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опытно-экспериментальной деятельности(опыты развивают эмоциональную сферу детей, побуждают в словах эмоционально выражать свои эмоции);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Родного края (развитие связной речи детей в рамках духовно-нравственного воспитания);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Уголок сюжетно-ролевых игр (формирование и развитие диалоговой речи).</a:t>
            </a: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1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User\Desktop\интеграция образовательных областей\20200312_114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635147" cy="306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интеграция образовательных областей\20200312_114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2793"/>
            <a:ext cx="7598384" cy="350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3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интеграция образовательных областей\IMG-5174f713ded5ce6f846a6ff8a2431e4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459"/>
            <a:ext cx="8496454" cy="63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7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интеграция образовательных областей\20200312_114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9308"/>
            <a:ext cx="5112568" cy="26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интеграция образовательных областей\20200312_114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00" y="2852936"/>
            <a:ext cx="489939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интеграция образовательных областей\сюжтно-ролев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1" y="3212976"/>
            <a:ext cx="441648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6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интеграция образовательных областей\IMG-91e717e59284f911bc23d4bcea97393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интеграция образовательных областей\IMG-50becb1b1b79b60931820ad5ba1b142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23276"/>
            <a:ext cx="2801043" cy="37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интеграция образовательных областей\IMG-5060f788000bb08c0f4ea118f252a49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6708"/>
            <a:ext cx="3935083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интеграция образовательных областей\IMG-d9444ba0484f37a4a4768fb9307d692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2710"/>
            <a:ext cx="4367808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4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Уголок «Информация для родителей» (своими руками)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556792"/>
            <a:ext cx="8640960" cy="165618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Информация для родителей по прочтению художественной литературы детям (авторы, названия рекомендуемых произведений);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Информация о том, каким образом нужно читать произведение.</a:t>
            </a: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интеграция образовательных областей\20200312_113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56992"/>
            <a:ext cx="434873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интеграция образовательных областей\20200312_15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470254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2692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193</TotalTime>
  <Words>401</Words>
  <Application>Microsoft Office PowerPoint</Application>
  <PresentationFormat>Экран (4:3)</PresentationFormat>
  <Paragraphs>52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«ОРГАНИЗАЦИЯ ЯЗЫКОВОЙ РАЗВИВАЮЩЕЙ ПРЕДМЕТНО_ПРОСТРАНСТВЕННОЙ СРЕДЫ ДОО»</vt:lpstr>
      <vt:lpstr>Организация РППС в группе для НОД  по развитию речи и приобщения к художественной литературе</vt:lpstr>
      <vt:lpstr>Презентация PowerPoint</vt:lpstr>
      <vt:lpstr>Организация уголков (центров) для совместной деятельности педагога с детьми и самостоятельной деятельности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Уголок «Информация для родителей» (своими руками)</vt:lpstr>
      <vt:lpstr>Изготовление ЛЭПБУКОВ независимо от образовательной области</vt:lpstr>
      <vt:lpstr>Организация развивающей предметно-пространственной среды по развитию речи и познавательной активности вне группы</vt:lpstr>
      <vt:lpstr>Презентация PowerPoint</vt:lpstr>
      <vt:lpstr>Презентация PowerPoint</vt:lpstr>
      <vt:lpstr>Презентация PowerPoint</vt:lpstr>
      <vt:lpstr>Организация РППС для развития речи и познавательной активности на улице</vt:lpstr>
      <vt:lpstr>Презентация PowerPoint</vt:lpstr>
      <vt:lpstr>Организация РППС  по развитию речи в кабинетах логопедов</vt:lpstr>
      <vt:lpstr>Организация РППС для развития познавательной активности, предпосылок к учебной деятельности и речи в кабинетах дополнительного образования</vt:lpstr>
      <vt:lpstr>Планы на будущее</vt:lpstr>
      <vt:lpstr>STEM – технологии и развитие речи</vt:lpstr>
      <vt:lpstr>Презентация PowerPoint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ЯЗЫКОВОЙ РАЗВИВАЮЩЕЙ ПРЕДМЕТНО_ПРОСТРАНСТВЕННОЙ СРЕДЫ ДОО»</dc:title>
  <dc:creator>User</dc:creator>
  <cp:lastModifiedBy>User</cp:lastModifiedBy>
  <cp:revision>16</cp:revision>
  <dcterms:created xsi:type="dcterms:W3CDTF">2020-03-13T06:16:38Z</dcterms:created>
  <dcterms:modified xsi:type="dcterms:W3CDTF">2020-03-13T09:29:55Z</dcterms:modified>
</cp:coreProperties>
</file>